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5" r:id="rId14"/>
    <p:sldId id="269" r:id="rId15"/>
    <p:sldId id="266" r:id="rId16"/>
    <p:sldId id="267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891" y="9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65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9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25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01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75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59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10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99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47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56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4AD08-F4F1-4977-87D5-00B6109BC011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A1DFB-54F6-4BC9-ABD9-A530B6A0F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34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9.mp4"/><Relationship Id="rId7" Type="http://schemas.openxmlformats.org/officeDocument/2006/relationships/image" Target="../media/image2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71" y="935374"/>
            <a:ext cx="5614197" cy="56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40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VID_20220601_141237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0227" y="799145"/>
            <a:ext cx="2423573" cy="5259709"/>
          </a:xfrm>
        </p:spPr>
      </p:pic>
    </p:spTree>
    <p:extLst>
      <p:ext uri="{BB962C8B-B14F-4D97-AF65-F5344CB8AC3E}">
        <p14:creationId xmlns:p14="http://schemas.microsoft.com/office/powerpoint/2010/main" val="101646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etal_20220601_16000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0227" y="809515"/>
            <a:ext cx="2423573" cy="5238970"/>
          </a:xfrm>
        </p:spPr>
      </p:pic>
    </p:spTree>
    <p:extLst>
      <p:ext uri="{BB962C8B-B14F-4D97-AF65-F5344CB8AC3E}">
        <p14:creationId xmlns:p14="http://schemas.microsoft.com/office/powerpoint/2010/main" val="1756600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VID_20220601_133352_1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0227" y="799145"/>
            <a:ext cx="2423573" cy="5259709"/>
          </a:xfrm>
        </p:spPr>
      </p:pic>
    </p:spTree>
    <p:extLst>
      <p:ext uri="{BB962C8B-B14F-4D97-AF65-F5344CB8AC3E}">
        <p14:creationId xmlns:p14="http://schemas.microsoft.com/office/powerpoint/2010/main" val="1260685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SVID_20220601_144454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42485" y="712366"/>
            <a:ext cx="2338954" cy="5074976"/>
          </a:xfrm>
          <a:prstGeom prst="rect">
            <a:avLst/>
          </a:prstGeom>
        </p:spPr>
      </p:pic>
      <p:pic>
        <p:nvPicPr>
          <p:cNvPr id="5" name="SVID_20220601_144310_1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93748" y="712366"/>
            <a:ext cx="2338451" cy="5074976"/>
          </a:xfrm>
        </p:spPr>
      </p:pic>
    </p:spTree>
    <p:extLst>
      <p:ext uri="{BB962C8B-B14F-4D97-AF65-F5344CB8AC3E}">
        <p14:creationId xmlns:p14="http://schemas.microsoft.com/office/powerpoint/2010/main" val="2239283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SVID_20220601_160432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9815" y="809550"/>
            <a:ext cx="2413985" cy="5238900"/>
          </a:xfrm>
        </p:spPr>
      </p:pic>
    </p:spTree>
    <p:extLst>
      <p:ext uri="{BB962C8B-B14F-4D97-AF65-F5344CB8AC3E}">
        <p14:creationId xmlns:p14="http://schemas.microsoft.com/office/powerpoint/2010/main" val="3828966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86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6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6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542" y="394653"/>
            <a:ext cx="2636520" cy="52730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54" y="685802"/>
            <a:ext cx="2590165" cy="51803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062" y="852489"/>
            <a:ext cx="260604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85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00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SVID_20220601_132501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9783" y="809515"/>
            <a:ext cx="2414017" cy="5238970"/>
          </a:xfrm>
        </p:spPr>
      </p:pic>
    </p:spTree>
    <p:extLst>
      <p:ext uri="{BB962C8B-B14F-4D97-AF65-F5344CB8AC3E}">
        <p14:creationId xmlns:p14="http://schemas.microsoft.com/office/powerpoint/2010/main" val="4230299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VID_20220601_145236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9782" y="809515"/>
            <a:ext cx="2414017" cy="5238970"/>
          </a:xfrm>
        </p:spPr>
      </p:pic>
    </p:spTree>
    <p:extLst>
      <p:ext uri="{BB962C8B-B14F-4D97-AF65-F5344CB8AC3E}">
        <p14:creationId xmlns:p14="http://schemas.microsoft.com/office/powerpoint/2010/main" val="4145682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etal_20220601_1352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0227" y="809515"/>
            <a:ext cx="2423573" cy="5238970"/>
          </a:xfrm>
        </p:spPr>
      </p:pic>
    </p:spTree>
    <p:extLst>
      <p:ext uri="{BB962C8B-B14F-4D97-AF65-F5344CB8AC3E}">
        <p14:creationId xmlns:p14="http://schemas.microsoft.com/office/powerpoint/2010/main" val="1539469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VID_20220601_140622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0227" y="809514"/>
            <a:ext cx="2423573" cy="5259709"/>
          </a:xfrm>
        </p:spPr>
      </p:pic>
    </p:spTree>
    <p:extLst>
      <p:ext uri="{BB962C8B-B14F-4D97-AF65-F5344CB8AC3E}">
        <p14:creationId xmlns:p14="http://schemas.microsoft.com/office/powerpoint/2010/main" val="2466872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0</Words>
  <Application>Microsoft Office PowerPoint</Application>
  <PresentationFormat>Широкоэкранный</PresentationFormat>
  <Paragraphs>0</Paragraphs>
  <Slides>17</Slides>
  <Notes>0</Notes>
  <HiddenSlides>0</HiddenSlides>
  <MMClips>10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 Volf</dc:creator>
  <cp:lastModifiedBy>Ilya Volf</cp:lastModifiedBy>
  <cp:revision>14</cp:revision>
  <dcterms:created xsi:type="dcterms:W3CDTF">2022-05-31T15:37:50Z</dcterms:created>
  <dcterms:modified xsi:type="dcterms:W3CDTF">2022-06-02T07:18:25Z</dcterms:modified>
</cp:coreProperties>
</file>